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9" r:id="rId5"/>
    <p:sldId id="258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92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E2B51D-ADE1-4021-BC31-A6981A11A8B1}" type="datetimeFigureOut">
              <a:rPr lang="en-US" smtClean="0"/>
              <a:t>10/8/2013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962E6A-9E87-4159-BC5F-171F9606B1A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Name of Entrepreneur</a:t>
            </a:r>
            <a:br>
              <a:rPr lang="en-US" dirty="0" smtClean="0"/>
            </a:br>
            <a:r>
              <a:rPr lang="en-US" dirty="0" smtClean="0"/>
              <a:t>Product or Invention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Group Name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Entrepreneur Name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Fact 1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Entrepreneur Name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Fact 2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Entrepreneur Name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Fact 3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Effect of Invention/Product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Effect 1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Effect of Invention/Product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Effect 2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Effect of Invention/Product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Effect 3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Describe how he </a:t>
            </a:r>
            <a:r>
              <a:rPr lang="en-US" dirty="0" err="1" smtClean="0"/>
              <a:t>worldyour</a:t>
            </a:r>
            <a:r>
              <a:rPr lang="en-US" dirty="0" smtClean="0"/>
              <a:t> group thinks the product has changed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43</Words>
  <Application>Microsoft Office PowerPoint</Application>
  <PresentationFormat>On-screen Show (4:3)</PresentationFormat>
  <Paragraphs>16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Name of Entrepreneur Product or Invention</vt:lpstr>
      <vt:lpstr>Entrepreneur Name</vt:lpstr>
      <vt:lpstr>Entrepreneur Name</vt:lpstr>
      <vt:lpstr>Entrepreneur Name</vt:lpstr>
      <vt:lpstr>Effect of Invention/Product</vt:lpstr>
      <vt:lpstr>Effect of Invention/Product</vt:lpstr>
      <vt:lpstr>Effect of Invention/Product</vt:lpstr>
      <vt:lpstr>Describe how he worldyour group thinks the product has changed </vt:lpstr>
      <vt:lpstr>References</vt:lpstr>
    </vt:vector>
  </TitlesOfParts>
  <Company>Board Of Education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Name of Entrepreneur Product or Invention</dc:title>
  <dc:creator>janders</dc:creator>
  <cp:lastModifiedBy>janders</cp:lastModifiedBy>
  <cp:revision>1</cp:revision>
  <dcterms:created xsi:type="dcterms:W3CDTF">2013-10-08T12:57:19Z</dcterms:created>
  <dcterms:modified xsi:type="dcterms:W3CDTF">2013-10-08T13:01:12Z</dcterms:modified>
</cp:coreProperties>
</file>

<file path=docProps/thumbnail.jpeg>
</file>